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335" r:id="rId5"/>
    <p:sldId id="336" r:id="rId6"/>
    <p:sldId id="33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65DB34-9258-41D7-B4AD-54C22785C519}" v="2" dt="2021-02-18T13:56:02.6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To declare an event which receives and passes data, you will use the </a:t>
            </a:r>
            <a:r>
              <a:rPr lang="en-US" sz="2000" dirty="0" err="1"/>
              <a:t>EventHandler</a:t>
            </a:r>
            <a:r>
              <a:rPr lang="en-US" sz="2000" dirty="0"/>
              <a:t>&lt;</a:t>
            </a:r>
            <a:r>
              <a:rPr lang="en-US" sz="2000" dirty="0" err="1"/>
              <a:t>TEventArgs</a:t>
            </a:r>
            <a:r>
              <a:rPr lang="en-US" sz="2000" dirty="0"/>
              <a:t>&gt; delegate.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Event data is handled by the base </a:t>
            </a:r>
            <a:r>
              <a:rPr lang="en-US" sz="2000" dirty="0" err="1"/>
              <a:t>EventArgs</a:t>
            </a:r>
            <a:r>
              <a:rPr lang="en-US" sz="2000" dirty="0"/>
              <a:t> class.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base </a:t>
            </a:r>
            <a:r>
              <a:rPr lang="en-US" sz="2000" dirty="0" err="1"/>
              <a:t>EventArgs</a:t>
            </a:r>
            <a:r>
              <a:rPr lang="en-US" sz="2000" dirty="0"/>
              <a:t> class can handle a single data type.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Passing in Event Data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D587-DC22-4017-80E0-36DB9F3A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Multiple Datatypes at Once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06BB3-B181-43DC-B926-A5C803D33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pass multiple data types to an event, you can create a custom class extending </a:t>
            </a:r>
            <a:r>
              <a:rPr lang="en-US" dirty="0" err="1"/>
              <a:t>EventArgs</a:t>
            </a:r>
            <a:r>
              <a:rPr lang="en-US" dirty="0"/>
              <a:t> to include the necessary backing fields and properties.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.NET also provides some custom </a:t>
            </a:r>
            <a:r>
              <a:rPr lang="en-US" sz="2000" dirty="0" err="1"/>
              <a:t>EventArgs</a:t>
            </a:r>
            <a:r>
              <a:rPr lang="en-US" sz="2000" dirty="0"/>
              <a:t> classes to handle data, like </a:t>
            </a:r>
            <a:r>
              <a:rPr lang="en-US" sz="2000" dirty="0" err="1"/>
              <a:t>SerialDataReceivedEventArgs</a:t>
            </a:r>
            <a:r>
              <a:rPr lang="en-US" sz="2000" dirty="0"/>
              <a:t> (used for data handling events)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Custom </a:t>
            </a:r>
            <a:r>
              <a:rPr lang="en-US" sz="2000" dirty="0" err="1"/>
              <a:t>EventArgs</a:t>
            </a:r>
            <a:r>
              <a:rPr lang="en-US" sz="2000" dirty="0"/>
              <a:t> classes should be named with </a:t>
            </a:r>
            <a:r>
              <a:rPr lang="en-US" sz="2000" dirty="0" err="1"/>
              <a:t>EventArgs</a:t>
            </a:r>
            <a:r>
              <a:rPr lang="en-US" sz="2000" dirty="0"/>
              <a:t> following the class purpose.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Example: </a:t>
            </a:r>
            <a:r>
              <a:rPr lang="en-US" sz="1600" dirty="0" err="1"/>
              <a:t>FileUploadEventArgs</a:t>
            </a:r>
            <a:r>
              <a:rPr lang="en-US" sz="1600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62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920CD-CE9F-41C6-99A8-2FF0F946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Datatypes Example Case: User File Upload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B246E-DB3F-4782-8E18-C6EF7D355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say a user is uploading a file to your program. You might want to keep track of multiple properties to relate pertinent information to the user and your database.</a:t>
            </a:r>
          </a:p>
          <a:p>
            <a:pPr lvl="1"/>
            <a:r>
              <a:rPr lang="en-US" dirty="0"/>
              <a:t>File upload date (</a:t>
            </a:r>
            <a:r>
              <a:rPr lang="en-US" dirty="0" err="1"/>
              <a:t>DateTime</a:t>
            </a:r>
            <a:r>
              <a:rPr lang="en-US" dirty="0"/>
              <a:t>), file type(String), upload success(bool),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Some of this information might be presented to the user through a UI layer class, and some might be processed by a database connection.</a:t>
            </a:r>
          </a:p>
          <a:p>
            <a:r>
              <a:rPr lang="en-US" dirty="0"/>
              <a:t>A custom </a:t>
            </a:r>
            <a:r>
              <a:rPr lang="en-US" dirty="0" err="1"/>
              <a:t>EventArgs</a:t>
            </a:r>
            <a:r>
              <a:rPr lang="en-US" dirty="0"/>
              <a:t> child class will make this process much easier and more scalable! </a:t>
            </a:r>
          </a:p>
        </p:txBody>
      </p:sp>
    </p:spTree>
    <p:extLst>
      <p:ext uri="{BB962C8B-B14F-4D97-AF65-F5344CB8AC3E}">
        <p14:creationId xmlns:p14="http://schemas.microsoft.com/office/powerpoint/2010/main" val="256611440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 design</Template>
  <TotalTime>32</TotalTime>
  <Words>213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Trebuchet MS</vt:lpstr>
      <vt:lpstr>Berlin</vt:lpstr>
      <vt:lpstr>Passing in Event Data</vt:lpstr>
      <vt:lpstr>Passing Multiple Datatypes at Once</vt:lpstr>
      <vt:lpstr>Multiple Datatypes Example Case: User File Upload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Passing in Event Data</dc:title>
  <dc:creator>weston davidson</dc:creator>
  <cp:lastModifiedBy>weston davidson</cp:lastModifiedBy>
  <cp:revision>2</cp:revision>
  <dcterms:created xsi:type="dcterms:W3CDTF">2021-02-18T13:48:38Z</dcterms:created>
  <dcterms:modified xsi:type="dcterms:W3CDTF">2021-02-18T14:21:04Z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